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media/media1.mov" ContentType="video/unknown"/>
  <Override PartName="/ppt/media/media2.mov" ContentType="video/unknown"/>
  <Override PartName="/ppt/media/media1.mp4" ContentType="video/unknown"/>
  <Override PartName="/ppt/media/media3.mov" ContentType="video/unknown"/>
  <Override PartName="/ppt/media/media4.mov" ContentType="video/unknown"/>
  <Override PartName="/ppt/media/media5.mov" ContentType="video/unknown"/>
  <Override PartName="/ppt/media/media2.mp4" ContentType="video/unknown"/>
  <Override PartName="/ppt/media/media6.mov" ContentType="video/unknown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26009600" cy="346964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l" defTabSz="6168094" rtl="0" fontAlgn="auto" latinLnBrk="0" hangingPunct="0">
      <a:lnSpc>
        <a:spcPct val="90000"/>
      </a:lnSpc>
      <a:spcBef>
        <a:spcPts val="11300"/>
      </a:spcBef>
      <a:spcAft>
        <a:spcPts val="0"/>
      </a:spcAft>
      <a:buClrTx/>
      <a:buSzTx/>
      <a:buFontTx/>
      <a:buNone/>
      <a:tabLst/>
      <a:defRPr b="0" baseline="0" cap="none" i="0" spc="0" strike="noStrike" sz="120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1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 b="def" i="def"/>
      <a:tcStyle>
        <a:tcBdr/>
        <a:fill>
          <a:solidFill>
            <a:srgbClr val="FFE8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9" name="Shape 16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文级别 1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作者和日期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演示文稿标题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演示文稿标题</a:t>
            </a:r>
          </a:p>
        </p:txBody>
      </p:sp>
      <p:sp>
        <p:nvSpPr>
          <p:cNvPr id="13" name="正文级别 1…"/>
          <p:cNvSpPr txBox="1"/>
          <p:nvPr>
            <p:ph type="body" sz="quarter" idx="21" hasCustomPrompt="1"/>
          </p:nvPr>
        </p:nvSpPr>
        <p:spPr>
          <a:xfrm>
            <a:off x="1281429" y="17737737"/>
            <a:ext cx="23435740" cy="2032003"/>
          </a:xfrm>
          <a:prstGeom prst="rect">
            <a:avLst/>
          </a:prstGeom>
        </p:spPr>
        <p:txBody>
          <a:bodyPr lIns="54184" tIns="54184" rIns="54184" bIns="54184"/>
          <a:lstStyle>
            <a:lvl1pPr defTabSz="1670567">
              <a:defRPr sz="10700"/>
            </a:lvl1pPr>
          </a:lstStyle>
          <a:p>
            <a:pPr/>
            <a:r>
              <a:t>演示文稿副标题</a:t>
            </a:r>
          </a:p>
        </p:txBody>
      </p:sp>
      <p:sp>
        <p:nvSpPr>
          <p:cNvPr id="14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与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鳄梨和酸橙"/>
          <p:cNvSpPr/>
          <p:nvPr>
            <p:ph type="pic" idx="21"/>
          </p:nvPr>
        </p:nvSpPr>
        <p:spPr>
          <a:xfrm>
            <a:off x="-1232749" y="8651239"/>
            <a:ext cx="28529282" cy="1708686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2" name="演示文稿标题"/>
          <p:cNvSpPr txBox="1"/>
          <p:nvPr>
            <p:ph type="title" hasCustomPrompt="1"/>
          </p:nvPr>
        </p:nvSpPr>
        <p:spPr>
          <a:xfrm>
            <a:off x="1286932" y="17632680"/>
            <a:ext cx="23435736" cy="4958083"/>
          </a:xfrm>
          <a:prstGeom prst="rect">
            <a:avLst/>
          </a:prstGeom>
        </p:spPr>
        <p:txBody>
          <a:bodyPr/>
          <a:lstStyle/>
          <a:p>
            <a:pPr/>
            <a:r>
              <a:t>演示文稿标题</a:t>
            </a:r>
          </a:p>
        </p:txBody>
      </p:sp>
      <p:sp>
        <p:nvSpPr>
          <p:cNvPr id="23" name="正文级别 1…"/>
          <p:cNvSpPr txBox="1"/>
          <p:nvPr>
            <p:ph type="body" sz="quarter" idx="1" hasCustomPrompt="1"/>
          </p:nvPr>
        </p:nvSpPr>
        <p:spPr>
          <a:xfrm>
            <a:off x="1288201" y="11212879"/>
            <a:ext cx="23433200" cy="679447"/>
          </a:xfrm>
          <a:prstGeom prst="rect">
            <a:avLst/>
          </a:prstGeom>
        </p:spPr>
        <p:txBody>
          <a:bodyPr/>
          <a:lstStyle/>
          <a:p>
            <a:pPr/>
            <a:r>
              <a:t>作者和日期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正文级别 1…"/>
          <p:cNvSpPr txBox="1"/>
          <p:nvPr>
            <p:ph type="body" sz="quarter" idx="22" hasCustomPrompt="1"/>
          </p:nvPr>
        </p:nvSpPr>
        <p:spPr>
          <a:xfrm>
            <a:off x="1286930" y="22416904"/>
            <a:ext cx="23435740" cy="1191417"/>
          </a:xfrm>
          <a:prstGeom prst="rect">
            <a:avLst/>
          </a:prstGeom>
        </p:spPr>
        <p:txBody>
          <a:bodyPr lIns="54184" tIns="54184" rIns="54184" bIns="54184"/>
          <a:lstStyle>
            <a:lvl1pPr defTabSz="939693">
              <a:defRPr sz="6000"/>
            </a:lvl1pPr>
          </a:lstStyle>
          <a:p>
            <a:pPr/>
            <a:r>
              <a:t>演示文稿副标题</a:t>
            </a:r>
          </a:p>
        </p:txBody>
      </p:sp>
      <p:sp>
        <p:nvSpPr>
          <p:cNvPr id="25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与照片（备选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一碗三文鱼饼、沙拉和鹰嘴豆泥"/>
          <p:cNvSpPr/>
          <p:nvPr>
            <p:ph type="pic" sz="half" idx="21"/>
          </p:nvPr>
        </p:nvSpPr>
        <p:spPr>
          <a:xfrm>
            <a:off x="11704318" y="9816251"/>
            <a:ext cx="12954498" cy="1507744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3" name="幻灯片标题"/>
          <p:cNvSpPr txBox="1"/>
          <p:nvPr>
            <p:ph type="title" hasCustomPrompt="1"/>
          </p:nvPr>
        </p:nvSpPr>
        <p:spPr>
          <a:xfrm>
            <a:off x="1286932" y="11387666"/>
            <a:ext cx="10430935" cy="6274427"/>
          </a:xfrm>
          <a:prstGeom prst="rect">
            <a:avLst/>
          </a:prstGeom>
        </p:spPr>
        <p:txBody>
          <a:bodyPr/>
          <a:lstStyle>
            <a:lvl1pPr>
              <a:defRPr spc="-423" sz="21200"/>
            </a:lvl1pPr>
          </a:lstStyle>
          <a:p>
            <a:pPr/>
            <a:r>
              <a:t>幻灯片标题</a:t>
            </a:r>
          </a:p>
        </p:txBody>
      </p:sp>
      <p:sp>
        <p:nvSpPr>
          <p:cNvPr id="34" name="正文级别 1…"/>
          <p:cNvSpPr txBox="1"/>
          <p:nvPr>
            <p:ph type="body" sz="quarter" idx="1" hasCustomPrompt="1"/>
          </p:nvPr>
        </p:nvSpPr>
        <p:spPr>
          <a:xfrm>
            <a:off x="1286932" y="17564281"/>
            <a:ext cx="10430935" cy="5744455"/>
          </a:xfrm>
          <a:prstGeom prst="rect">
            <a:avLst/>
          </a:prstGeom>
        </p:spPr>
        <p:txBody>
          <a:bodyPr lIns="54184" tIns="54184" rIns="54184" bIns="54184"/>
          <a:lstStyle>
            <a:lvl1pPr defTabSz="2088208">
              <a:defRPr sz="13400"/>
            </a:lvl1pPr>
            <a:lvl2pPr defTabSz="2088208">
              <a:defRPr sz="13400"/>
            </a:lvl2pPr>
            <a:lvl3pPr defTabSz="2088208">
              <a:defRPr sz="13400"/>
            </a:lvl3pPr>
            <a:lvl4pPr defTabSz="2088208">
              <a:defRPr sz="13400"/>
            </a:lvl4pPr>
            <a:lvl5pPr defTabSz="2088208">
              <a:defRPr sz="13400"/>
            </a:lvl5pPr>
          </a:lstStyle>
          <a:p>
            <a:pPr/>
            <a:r>
              <a:t>幻灯片副标题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幻灯片编号"/>
          <p:cNvSpPr txBox="1"/>
          <p:nvPr>
            <p:ph type="sldNum" sz="quarter" idx="2"/>
          </p:nvPr>
        </p:nvSpPr>
        <p:spPr>
          <a:xfrm>
            <a:off x="12641029" y="23661719"/>
            <a:ext cx="714211" cy="728436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与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幻灯片标题"/>
          <p:cNvSpPr txBox="1"/>
          <p:nvPr>
            <p:ph type="title" hasCustomPrompt="1"/>
          </p:nvPr>
        </p:nvSpPr>
        <p:spPr>
          <a:xfrm>
            <a:off x="1286932" y="11184466"/>
            <a:ext cx="23435736" cy="1528710"/>
          </a:xfrm>
          <a:prstGeom prst="rect">
            <a:avLst/>
          </a:prstGeom>
        </p:spPr>
        <p:txBody>
          <a:bodyPr anchor="t"/>
          <a:lstStyle>
            <a:lvl1pPr>
              <a:defRPr spc="-423" sz="21200"/>
            </a:lvl1pPr>
          </a:lstStyle>
          <a:p>
            <a:pPr/>
            <a:r>
              <a:t>幻灯片标题</a:t>
            </a:r>
          </a:p>
        </p:txBody>
      </p:sp>
      <p:sp>
        <p:nvSpPr>
          <p:cNvPr id="43" name="正文级别 1…"/>
          <p:cNvSpPr txBox="1"/>
          <p:nvPr>
            <p:ph type="body" sz="quarter" idx="1" hasCustomPrompt="1"/>
          </p:nvPr>
        </p:nvSpPr>
        <p:spPr>
          <a:xfrm>
            <a:off x="1286932" y="12564160"/>
            <a:ext cx="23435736" cy="997100"/>
          </a:xfrm>
          <a:prstGeom prst="rect">
            <a:avLst/>
          </a:prstGeom>
        </p:spPr>
        <p:txBody>
          <a:bodyPr/>
          <a:lstStyle>
            <a:lvl1pPr>
              <a:defRPr sz="5300"/>
            </a:lvl1pPr>
            <a:lvl2pPr>
              <a:defRPr sz="5300"/>
            </a:lvl2pPr>
            <a:lvl3pPr>
              <a:defRPr sz="5300"/>
            </a:lvl3pPr>
            <a:lvl4pPr>
              <a:defRPr sz="5300"/>
            </a:lvl4pPr>
            <a:lvl5pPr>
              <a:defRPr sz="5300"/>
            </a:lvl5pPr>
          </a:lstStyle>
          <a:p>
            <a:pPr/>
            <a:r>
              <a:t>幻灯片副标题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正文级别 1…"/>
          <p:cNvSpPr txBox="1"/>
          <p:nvPr>
            <p:ph type="body" sz="half" idx="21" hasCustomPrompt="1"/>
          </p:nvPr>
        </p:nvSpPr>
        <p:spPr>
          <a:xfrm>
            <a:off x="1286930" y="14564737"/>
            <a:ext cx="23435740" cy="8806414"/>
          </a:xfrm>
          <a:prstGeom prst="rect">
            <a:avLst/>
          </a:prstGeom>
        </p:spPr>
        <p:txBody>
          <a:bodyPr lIns="54184" tIns="54184" rIns="54184" bIns="54184"/>
          <a:lstStyle>
            <a:lvl1pPr marL="15240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1pPr>
          </a:lstStyle>
          <a:p>
            <a:pPr/>
            <a:r>
              <a:t>幻灯片项目符号文本</a:t>
            </a:r>
          </a:p>
        </p:txBody>
      </p:sp>
      <p:sp>
        <p:nvSpPr>
          <p:cNvPr id="45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正文级别 1…"/>
          <p:cNvSpPr txBox="1"/>
          <p:nvPr>
            <p:ph type="body" sz="half" idx="1" hasCustomPrompt="1"/>
          </p:nvPr>
        </p:nvSpPr>
        <p:spPr>
          <a:xfrm>
            <a:off x="1286932" y="14564737"/>
            <a:ext cx="23435736" cy="8806414"/>
          </a:xfrm>
          <a:prstGeom prst="rect">
            <a:avLst/>
          </a:prstGeom>
        </p:spPr>
        <p:txBody>
          <a:bodyPr lIns="54184" tIns="54184" rIns="54184" bIns="54184" numCol="2" spcCol="1171786"/>
          <a:lstStyle>
            <a:lvl1pPr marL="15240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1pPr>
            <a:lvl2pPr marL="21336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2pPr>
            <a:lvl3pPr marL="27432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3pPr>
            <a:lvl4pPr marL="33528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4pPr>
            <a:lvl5pPr marL="39624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5pPr>
          </a:lstStyle>
          <a:p>
            <a:pPr/>
            <a:r>
              <a:t>幻灯片项目符号文本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、项目符号与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正文级别 1…"/>
          <p:cNvSpPr txBox="1"/>
          <p:nvPr>
            <p:ph type="body" sz="quarter" idx="1" hasCustomPrompt="1"/>
          </p:nvPr>
        </p:nvSpPr>
        <p:spPr>
          <a:xfrm>
            <a:off x="1286932" y="12564160"/>
            <a:ext cx="10430935" cy="997100"/>
          </a:xfrm>
          <a:prstGeom prst="rect">
            <a:avLst/>
          </a:prstGeom>
        </p:spPr>
        <p:txBody>
          <a:bodyPr/>
          <a:lstStyle>
            <a:lvl1pPr>
              <a:defRPr sz="5300"/>
            </a:lvl1pPr>
            <a:lvl2pPr>
              <a:defRPr sz="5300"/>
            </a:lvl2pPr>
            <a:lvl3pPr>
              <a:defRPr sz="5300"/>
            </a:lvl3pPr>
            <a:lvl4pPr>
              <a:defRPr sz="5300"/>
            </a:lvl4pPr>
            <a:lvl5pPr>
              <a:defRPr sz="5300"/>
            </a:lvl5pPr>
          </a:lstStyle>
          <a:p>
            <a:pPr/>
            <a:r>
              <a:t>幻灯片副标题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1" name="正文级别 1…"/>
          <p:cNvSpPr txBox="1"/>
          <p:nvPr>
            <p:ph type="body" sz="quarter" idx="21" hasCustomPrompt="1"/>
          </p:nvPr>
        </p:nvSpPr>
        <p:spPr>
          <a:xfrm>
            <a:off x="1286932" y="14564737"/>
            <a:ext cx="10430935" cy="8807075"/>
          </a:xfrm>
          <a:prstGeom prst="rect">
            <a:avLst/>
          </a:prstGeom>
        </p:spPr>
        <p:txBody>
          <a:bodyPr lIns="54184" tIns="54184" rIns="54184" bIns="54184"/>
          <a:lstStyle>
            <a:lvl1pPr marL="15240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1pPr>
          </a:lstStyle>
          <a:p>
            <a:pPr/>
            <a:r>
              <a:t>幻灯片项目符号文本</a:t>
            </a:r>
          </a:p>
        </p:txBody>
      </p:sp>
      <p:sp>
        <p:nvSpPr>
          <p:cNvPr id="62" name="一碗宽意大利面配有欧芹黄油、烤榛子和帕尔马干酪"/>
          <p:cNvSpPr/>
          <p:nvPr>
            <p:ph type="pic" sz="half" idx="22"/>
          </p:nvPr>
        </p:nvSpPr>
        <p:spPr>
          <a:xfrm>
            <a:off x="13004800" y="9598583"/>
            <a:ext cx="11644666" cy="1552622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63" name="幻灯片标题"/>
          <p:cNvSpPr txBox="1"/>
          <p:nvPr>
            <p:ph type="title" hasCustomPrompt="1"/>
          </p:nvPr>
        </p:nvSpPr>
        <p:spPr>
          <a:xfrm>
            <a:off x="1286932" y="11184466"/>
            <a:ext cx="10430935" cy="1530776"/>
          </a:xfrm>
          <a:prstGeom prst="rect">
            <a:avLst/>
          </a:prstGeom>
        </p:spPr>
        <p:txBody>
          <a:bodyPr anchor="t"/>
          <a:lstStyle>
            <a:lvl1pPr>
              <a:defRPr spc="-423" sz="21200"/>
            </a:lvl1pPr>
          </a:lstStyle>
          <a:p>
            <a:pPr/>
            <a:r>
              <a:t>幻灯片标题</a:t>
            </a:r>
          </a:p>
        </p:txBody>
      </p:sp>
      <p:sp>
        <p:nvSpPr>
          <p:cNvPr id="64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、项目符号与实时视频（小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正文级别 1…"/>
          <p:cNvSpPr txBox="1"/>
          <p:nvPr>
            <p:ph type="body" sz="quarter" idx="1" hasCustomPrompt="1"/>
          </p:nvPr>
        </p:nvSpPr>
        <p:spPr>
          <a:xfrm>
            <a:off x="1286932" y="12564160"/>
            <a:ext cx="10430935" cy="997100"/>
          </a:xfrm>
          <a:prstGeom prst="rect">
            <a:avLst/>
          </a:prstGeom>
        </p:spPr>
        <p:txBody>
          <a:bodyPr/>
          <a:lstStyle>
            <a:lvl1pPr>
              <a:defRPr sz="5300"/>
            </a:lvl1pPr>
            <a:lvl2pPr>
              <a:defRPr sz="5300"/>
            </a:lvl2pPr>
            <a:lvl3pPr>
              <a:defRPr sz="5300"/>
            </a:lvl3pPr>
            <a:lvl4pPr>
              <a:defRPr sz="5300"/>
            </a:lvl4pPr>
            <a:lvl5pPr>
              <a:defRPr sz="5300"/>
            </a:lvl5pPr>
          </a:lstStyle>
          <a:p>
            <a:pPr/>
            <a:r>
              <a:t>幻灯片副标题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72" name="正文级别 1…"/>
          <p:cNvSpPr txBox="1"/>
          <p:nvPr>
            <p:ph type="body" sz="quarter" idx="21" hasCustomPrompt="1"/>
          </p:nvPr>
        </p:nvSpPr>
        <p:spPr>
          <a:xfrm>
            <a:off x="1286932" y="14564737"/>
            <a:ext cx="10430935" cy="8807075"/>
          </a:xfrm>
          <a:prstGeom prst="rect">
            <a:avLst/>
          </a:prstGeom>
        </p:spPr>
        <p:txBody>
          <a:bodyPr lIns="54184" tIns="54184" rIns="54184" bIns="54184"/>
          <a:lstStyle>
            <a:lvl1pPr marL="15240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1pPr>
          </a:lstStyle>
          <a:p>
            <a:pPr/>
            <a:r>
              <a:t>幻灯片项目符号文本</a:t>
            </a:r>
          </a:p>
        </p:txBody>
      </p:sp>
      <p:sp>
        <p:nvSpPr>
          <p:cNvPr id="73" name="幻灯片标题"/>
          <p:cNvSpPr txBox="1"/>
          <p:nvPr>
            <p:ph type="title" hasCustomPrompt="1"/>
          </p:nvPr>
        </p:nvSpPr>
        <p:spPr>
          <a:xfrm>
            <a:off x="1286932" y="11184466"/>
            <a:ext cx="10430935" cy="1530776"/>
          </a:xfrm>
          <a:prstGeom prst="rect">
            <a:avLst/>
          </a:prstGeom>
        </p:spPr>
        <p:txBody>
          <a:bodyPr anchor="t"/>
          <a:lstStyle>
            <a:lvl1pPr>
              <a:defRPr spc="-423" sz="21200"/>
            </a:lvl1pPr>
          </a:lstStyle>
          <a:p>
            <a:pPr/>
            <a:r>
              <a:t>幻灯片标题</a:t>
            </a:r>
          </a:p>
        </p:txBody>
      </p:sp>
      <p:sp>
        <p:nvSpPr>
          <p:cNvPr id="74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、项目符号与实时视频（大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正文级别 1…"/>
          <p:cNvSpPr txBox="1"/>
          <p:nvPr>
            <p:ph type="body" sz="quarter" idx="1" hasCustomPrompt="1"/>
          </p:nvPr>
        </p:nvSpPr>
        <p:spPr>
          <a:xfrm>
            <a:off x="1286932" y="12564160"/>
            <a:ext cx="10430935" cy="997100"/>
          </a:xfrm>
          <a:prstGeom prst="rect">
            <a:avLst/>
          </a:prstGeom>
        </p:spPr>
        <p:txBody>
          <a:bodyPr/>
          <a:lstStyle>
            <a:lvl1pPr>
              <a:defRPr sz="5300"/>
            </a:lvl1pPr>
            <a:lvl2pPr>
              <a:defRPr sz="5300"/>
            </a:lvl2pPr>
            <a:lvl3pPr>
              <a:defRPr sz="5300"/>
            </a:lvl3pPr>
            <a:lvl4pPr>
              <a:defRPr sz="5300"/>
            </a:lvl4pPr>
            <a:lvl5pPr>
              <a:defRPr sz="5300"/>
            </a:lvl5pPr>
          </a:lstStyle>
          <a:p>
            <a:pPr/>
            <a:r>
              <a:t>幻灯片副标题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2" name="正文级别 1…"/>
          <p:cNvSpPr txBox="1"/>
          <p:nvPr>
            <p:ph type="body" sz="quarter" idx="21" hasCustomPrompt="1"/>
          </p:nvPr>
        </p:nvSpPr>
        <p:spPr>
          <a:xfrm>
            <a:off x="1286932" y="14564737"/>
            <a:ext cx="10430935" cy="8807075"/>
          </a:xfrm>
          <a:prstGeom prst="rect">
            <a:avLst/>
          </a:prstGeom>
        </p:spPr>
        <p:txBody>
          <a:bodyPr lIns="54184" tIns="54184" rIns="54184" bIns="54184"/>
          <a:lstStyle>
            <a:lvl1pPr marL="1524000" indent="-1524000" defTabSz="6168094">
              <a:lnSpc>
                <a:spcPct val="90000"/>
              </a:lnSpc>
              <a:spcBef>
                <a:spcPts val="11300"/>
              </a:spcBef>
              <a:buSzPct val="123000"/>
              <a:buChar char="•"/>
              <a:defRPr b="0" sz="12000"/>
            </a:lvl1pPr>
          </a:lstStyle>
          <a:p>
            <a:pPr/>
            <a:r>
              <a:t>幻灯片项目符号文本</a:t>
            </a:r>
          </a:p>
        </p:txBody>
      </p:sp>
      <p:sp>
        <p:nvSpPr>
          <p:cNvPr id="83" name="幻灯片标题"/>
          <p:cNvSpPr txBox="1"/>
          <p:nvPr>
            <p:ph type="title" hasCustomPrompt="1"/>
          </p:nvPr>
        </p:nvSpPr>
        <p:spPr>
          <a:xfrm>
            <a:off x="1286932" y="11184466"/>
            <a:ext cx="10430935" cy="1530776"/>
          </a:xfrm>
          <a:prstGeom prst="rect">
            <a:avLst/>
          </a:prstGeom>
        </p:spPr>
        <p:txBody>
          <a:bodyPr anchor="t"/>
          <a:lstStyle>
            <a:lvl1pPr>
              <a:defRPr spc="-423" sz="21200"/>
            </a:lvl1pPr>
          </a:lstStyle>
          <a:p>
            <a:pPr/>
            <a:r>
              <a:t>幻灯片标题</a:t>
            </a:r>
          </a:p>
        </p:txBody>
      </p:sp>
      <p:sp>
        <p:nvSpPr>
          <p:cNvPr id="84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章节标题"/>
          <p:cNvSpPr txBox="1"/>
          <p:nvPr>
            <p:ph type="title" hasCustomPrompt="1"/>
          </p:nvPr>
        </p:nvSpPr>
        <p:spPr>
          <a:xfrm>
            <a:off x="1286929" y="14869160"/>
            <a:ext cx="23435739" cy="4958083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章节标题</a:t>
            </a:r>
          </a:p>
        </p:txBody>
      </p:sp>
      <p:sp>
        <p:nvSpPr>
          <p:cNvPr id="92" name="幻灯片编号"/>
          <p:cNvSpPr txBox="1"/>
          <p:nvPr>
            <p:ph type="sldNum" sz="quarter" idx="2"/>
          </p:nvPr>
        </p:nvSpPr>
        <p:spPr>
          <a:xfrm>
            <a:off x="12641029" y="23661719"/>
            <a:ext cx="714211" cy="728436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幻灯片标题"/>
          <p:cNvSpPr txBox="1"/>
          <p:nvPr>
            <p:ph type="title" hasCustomPrompt="1"/>
          </p:nvPr>
        </p:nvSpPr>
        <p:spPr>
          <a:xfrm>
            <a:off x="1286932" y="11184466"/>
            <a:ext cx="23435736" cy="1530615"/>
          </a:xfrm>
          <a:prstGeom prst="rect">
            <a:avLst/>
          </a:prstGeom>
        </p:spPr>
        <p:txBody>
          <a:bodyPr anchor="t"/>
          <a:lstStyle>
            <a:lvl1pPr>
              <a:defRPr spc="-423" sz="21200"/>
            </a:lvl1pPr>
          </a:lstStyle>
          <a:p>
            <a:pPr/>
            <a:r>
              <a:t>幻灯片标题</a:t>
            </a:r>
          </a:p>
        </p:txBody>
      </p:sp>
      <p:sp>
        <p:nvSpPr>
          <p:cNvPr id="100" name="正文级别 1…"/>
          <p:cNvSpPr txBox="1"/>
          <p:nvPr>
            <p:ph type="body" sz="quarter" idx="1" hasCustomPrompt="1"/>
          </p:nvPr>
        </p:nvSpPr>
        <p:spPr>
          <a:xfrm>
            <a:off x="1286932" y="12564160"/>
            <a:ext cx="23435736" cy="997100"/>
          </a:xfrm>
          <a:prstGeom prst="rect">
            <a:avLst/>
          </a:prstGeom>
        </p:spPr>
        <p:txBody>
          <a:bodyPr/>
          <a:lstStyle>
            <a:lvl1pPr>
              <a:defRPr sz="5300"/>
            </a:lvl1pPr>
            <a:lvl2pPr>
              <a:defRPr sz="5300"/>
            </a:lvl2pPr>
            <a:lvl3pPr>
              <a:defRPr sz="5300"/>
            </a:lvl3pPr>
            <a:lvl4pPr>
              <a:defRPr sz="5300"/>
            </a:lvl4pPr>
            <a:lvl5pPr>
              <a:defRPr sz="5300"/>
            </a:lvl5pPr>
          </a:lstStyle>
          <a:p>
            <a:pPr/>
            <a:r>
              <a:t>幻灯片副标题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议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议程标题"/>
          <p:cNvSpPr txBox="1"/>
          <p:nvPr>
            <p:ph type="title" hasCustomPrompt="1"/>
          </p:nvPr>
        </p:nvSpPr>
        <p:spPr>
          <a:xfrm>
            <a:off x="1286932" y="11184466"/>
            <a:ext cx="23435736" cy="1530776"/>
          </a:xfrm>
          <a:prstGeom prst="rect">
            <a:avLst/>
          </a:prstGeom>
        </p:spPr>
        <p:txBody>
          <a:bodyPr anchor="t"/>
          <a:lstStyle>
            <a:lvl1pPr>
              <a:defRPr spc="-423" sz="21200"/>
            </a:lvl1pPr>
          </a:lstStyle>
          <a:p>
            <a:pPr/>
            <a:r>
              <a:t>议程标题</a:t>
            </a:r>
          </a:p>
        </p:txBody>
      </p:sp>
      <p:sp>
        <p:nvSpPr>
          <p:cNvPr id="109" name="正文级别 1…"/>
          <p:cNvSpPr txBox="1"/>
          <p:nvPr>
            <p:ph type="body" sz="quarter" idx="1" hasCustomPrompt="1"/>
          </p:nvPr>
        </p:nvSpPr>
        <p:spPr>
          <a:xfrm>
            <a:off x="1286932" y="12564160"/>
            <a:ext cx="23435736" cy="997100"/>
          </a:xfrm>
          <a:prstGeom prst="rect">
            <a:avLst/>
          </a:prstGeom>
        </p:spPr>
        <p:txBody>
          <a:bodyPr/>
          <a:lstStyle>
            <a:lvl1pPr>
              <a:defRPr sz="5300"/>
            </a:lvl1pPr>
            <a:lvl2pPr>
              <a:defRPr sz="5300"/>
            </a:lvl2pPr>
            <a:lvl3pPr>
              <a:defRPr sz="5300"/>
            </a:lvl3pPr>
            <a:lvl4pPr>
              <a:defRPr sz="5300"/>
            </a:lvl4pPr>
            <a:lvl5pPr>
              <a:defRPr sz="5300"/>
            </a:lvl5pPr>
          </a:lstStyle>
          <a:p>
            <a:pPr/>
            <a:r>
              <a:t>议程副标题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0" name="正文级别 1…"/>
          <p:cNvSpPr txBox="1"/>
          <p:nvPr>
            <p:ph type="body" sz="half" idx="21" hasCustomPrompt="1"/>
          </p:nvPr>
        </p:nvSpPr>
        <p:spPr>
          <a:xfrm>
            <a:off x="1286930" y="14564737"/>
            <a:ext cx="23435740" cy="8806414"/>
          </a:xfrm>
          <a:prstGeom prst="rect">
            <a:avLst/>
          </a:prstGeom>
        </p:spPr>
        <p:txBody>
          <a:bodyPr lIns="54184" tIns="54184" rIns="54184" bIns="54184"/>
          <a:lstStyle>
            <a:lvl1pPr defTabSz="2088208">
              <a:spcBef>
                <a:spcPts val="4500"/>
              </a:spcBef>
              <a:defRPr b="0" spc="-200" sz="13400"/>
            </a:lvl1pPr>
          </a:lstStyle>
          <a:p>
            <a:pPr/>
            <a:r>
              <a:t>议程主题</a:t>
            </a:r>
          </a:p>
        </p:txBody>
      </p:sp>
      <p:sp>
        <p:nvSpPr>
          <p:cNvPr id="11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说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正文级别 1…"/>
          <p:cNvSpPr txBox="1"/>
          <p:nvPr>
            <p:ph type="body" sz="quarter" idx="1" hasCustomPrompt="1"/>
          </p:nvPr>
        </p:nvSpPr>
        <p:spPr>
          <a:xfrm>
            <a:off x="1286932" y="15281899"/>
            <a:ext cx="23435736" cy="4132604"/>
          </a:xfrm>
          <a:prstGeom prst="rect">
            <a:avLst/>
          </a:prstGeom>
        </p:spPr>
        <p:txBody>
          <a:bodyPr lIns="54184" tIns="54184" rIns="54184" bIns="54184" anchor="ctr"/>
          <a:lstStyle>
            <a:lvl1pPr algn="ctr" defTabSz="6168094">
              <a:lnSpc>
                <a:spcPct val="80000"/>
              </a:lnSpc>
              <a:defRPr b="0" spc="-580" sz="290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6168094">
              <a:lnSpc>
                <a:spcPct val="80000"/>
              </a:lnSpc>
              <a:defRPr b="0" spc="-580" sz="290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6168094">
              <a:lnSpc>
                <a:spcPct val="80000"/>
              </a:lnSpc>
              <a:defRPr b="0" spc="-580" sz="290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6168094">
              <a:lnSpc>
                <a:spcPct val="80000"/>
              </a:lnSpc>
              <a:defRPr b="0" spc="-580" sz="290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6168094">
              <a:lnSpc>
                <a:spcPct val="80000"/>
              </a:lnSpc>
              <a:defRPr b="0" spc="-580" sz="290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说明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9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显著事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正文级别 1…"/>
          <p:cNvSpPr txBox="1"/>
          <p:nvPr>
            <p:ph type="body" sz="half" idx="1" hasCustomPrompt="1"/>
          </p:nvPr>
        </p:nvSpPr>
        <p:spPr>
          <a:xfrm>
            <a:off x="1286932" y="11180656"/>
            <a:ext cx="23435736" cy="7724356"/>
          </a:xfrm>
          <a:prstGeom prst="rect">
            <a:avLst/>
          </a:prstGeom>
        </p:spPr>
        <p:txBody>
          <a:bodyPr lIns="54184" tIns="54184" rIns="54184" bIns="54184" anchor="b"/>
          <a:lstStyle>
            <a:lvl1pPr algn="ctr" defTabSz="6168094">
              <a:lnSpc>
                <a:spcPct val="80000"/>
              </a:lnSpc>
              <a:defRPr spc="-626" sz="62600"/>
            </a:lvl1pPr>
            <a:lvl2pPr algn="ctr" defTabSz="6168094">
              <a:lnSpc>
                <a:spcPct val="80000"/>
              </a:lnSpc>
              <a:defRPr spc="-626" sz="62600"/>
            </a:lvl2pPr>
            <a:lvl3pPr algn="ctr" defTabSz="6168094">
              <a:lnSpc>
                <a:spcPct val="80000"/>
              </a:lnSpc>
              <a:defRPr spc="-626" sz="62600"/>
            </a:lvl3pPr>
            <a:lvl4pPr algn="ctr" defTabSz="6168094">
              <a:lnSpc>
                <a:spcPct val="80000"/>
              </a:lnSpc>
              <a:defRPr spc="-626" sz="62600"/>
            </a:lvl4pPr>
            <a:lvl5pPr algn="ctr" defTabSz="6168094">
              <a:lnSpc>
                <a:spcPct val="80000"/>
              </a:lnSpc>
              <a:defRPr spc="-626" sz="626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7" name="事实信息"/>
          <p:cNvSpPr txBox="1"/>
          <p:nvPr>
            <p:ph type="body" sz="quarter" idx="21" hasCustomPrompt="1"/>
          </p:nvPr>
        </p:nvSpPr>
        <p:spPr>
          <a:xfrm>
            <a:off x="1286930" y="18845992"/>
            <a:ext cx="23435740" cy="997101"/>
          </a:xfrm>
          <a:prstGeom prst="rect">
            <a:avLst/>
          </a:prstGeom>
        </p:spPr>
        <p:txBody>
          <a:bodyPr/>
          <a:lstStyle>
            <a:lvl1pPr algn="ctr" defTabSz="810223">
              <a:defRPr sz="5100"/>
            </a:lvl1pPr>
          </a:lstStyle>
          <a:p>
            <a:pPr/>
            <a:r>
              <a:t>事实信息</a:t>
            </a:r>
          </a:p>
        </p:txBody>
      </p:sp>
      <p:sp>
        <p:nvSpPr>
          <p:cNvPr id="128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引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正文级别 1…"/>
          <p:cNvSpPr txBox="1"/>
          <p:nvPr>
            <p:ph type="body" sz="quarter" idx="1" hasCustomPrompt="1"/>
          </p:nvPr>
        </p:nvSpPr>
        <p:spPr>
          <a:xfrm>
            <a:off x="2592026" y="21420151"/>
            <a:ext cx="21546724" cy="679446"/>
          </a:xfrm>
          <a:prstGeom prst="rect">
            <a:avLst/>
          </a:prstGeom>
        </p:spPr>
        <p:txBody>
          <a:bodyPr/>
          <a:lstStyle/>
          <a:p>
            <a:pPr/>
            <a:r>
              <a:t>出自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36" name="正文级别 1…"/>
          <p:cNvSpPr txBox="1"/>
          <p:nvPr>
            <p:ph type="body" sz="quarter" idx="21" hasCustomPrompt="1"/>
          </p:nvPr>
        </p:nvSpPr>
        <p:spPr>
          <a:xfrm>
            <a:off x="1870850" y="15302185"/>
            <a:ext cx="22267900" cy="4092031"/>
          </a:xfrm>
          <a:prstGeom prst="rect">
            <a:avLst/>
          </a:prstGeom>
        </p:spPr>
        <p:txBody>
          <a:bodyPr lIns="54184" tIns="54184" rIns="54184" bIns="54184"/>
          <a:lstStyle>
            <a:lvl1pPr marL="761106" indent="-333540" defTabSz="6168094">
              <a:lnSpc>
                <a:spcPct val="90000"/>
              </a:lnSpc>
              <a:defRPr b="0" spc="-500" sz="21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“著名引文”</a:t>
            </a:r>
          </a:p>
        </p:txBody>
      </p:sp>
      <p:sp>
        <p:nvSpPr>
          <p:cNvPr id="137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照片 - 3 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一碗沙拉配有炒饭、水煮蛋和一双筷子"/>
          <p:cNvSpPr/>
          <p:nvPr>
            <p:ph type="pic" sz="quarter" idx="21"/>
          </p:nvPr>
        </p:nvSpPr>
        <p:spPr>
          <a:xfrm>
            <a:off x="16811414" y="11116733"/>
            <a:ext cx="7935040" cy="634632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5" name="一碗三文鱼饼、沙拉和鹰嘴豆泥"/>
          <p:cNvSpPr/>
          <p:nvPr>
            <p:ph type="pic" sz="quarter" idx="22"/>
          </p:nvPr>
        </p:nvSpPr>
        <p:spPr>
          <a:xfrm>
            <a:off x="14400107" y="14276491"/>
            <a:ext cx="11135361" cy="1296019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6" name="一碗宽意大利面配有欧芹黄油、烤榛子和帕尔马干酪"/>
          <p:cNvSpPr/>
          <p:nvPr>
            <p:ph type="pic" sz="half" idx="23"/>
          </p:nvPr>
        </p:nvSpPr>
        <p:spPr>
          <a:xfrm>
            <a:off x="-149015" y="10561318"/>
            <a:ext cx="17719043" cy="1328928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7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一碗沙拉配有炒饭、水煮蛋和一双筷子"/>
          <p:cNvSpPr/>
          <p:nvPr>
            <p:ph type="pic" idx="21"/>
          </p:nvPr>
        </p:nvSpPr>
        <p:spPr>
          <a:xfrm>
            <a:off x="-1422401" y="4140198"/>
            <a:ext cx="28854401" cy="2308352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55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文级别 1…"/>
          <p:cNvSpPr txBox="1"/>
          <p:nvPr>
            <p:ph type="body" idx="1" hasCustomPrompt="1"/>
          </p:nvPr>
        </p:nvSpPr>
        <p:spPr>
          <a:xfrm>
            <a:off x="1281427" y="22683519"/>
            <a:ext cx="23435742" cy="6794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8766" tIns="48766" rIns="48766" bIns="48766">
            <a:normAutofit fontScale="100000" lnSpcReduction="0"/>
          </a:bodyPr>
          <a:lstStyle/>
          <a:p>
            <a:pPr/>
            <a:r>
              <a:t>作者和日期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演示文稿标题"/>
          <p:cNvSpPr txBox="1"/>
          <p:nvPr>
            <p:ph type="title" hasCustomPrompt="1"/>
          </p:nvPr>
        </p:nvSpPr>
        <p:spPr>
          <a:xfrm>
            <a:off x="1286929" y="12779657"/>
            <a:ext cx="23435739" cy="49580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4184" tIns="54184" rIns="54184" bIns="54184" anchor="b">
            <a:normAutofit fontScale="100000" lnSpcReduction="0"/>
          </a:bodyPr>
          <a:lstStyle/>
          <a:p>
            <a:pPr/>
            <a:r>
              <a:t>演示文稿标题</a:t>
            </a:r>
          </a:p>
        </p:txBody>
      </p:sp>
      <p:sp>
        <p:nvSpPr>
          <p:cNvPr id="4" name="幻灯片编号"/>
          <p:cNvSpPr txBox="1"/>
          <p:nvPr>
            <p:ph type="sldNum" sz="quarter" idx="2"/>
          </p:nvPr>
        </p:nvSpPr>
        <p:spPr>
          <a:xfrm>
            <a:off x="12641029" y="23657203"/>
            <a:ext cx="714211" cy="728436"/>
          </a:xfrm>
          <a:prstGeom prst="rect">
            <a:avLst/>
          </a:prstGeom>
          <a:ln w="12700">
            <a:miter lim="400000"/>
          </a:ln>
        </p:spPr>
        <p:txBody>
          <a:bodyPr wrap="none" lIns="54184" tIns="54184" rIns="54184" bIns="54184" anchor="b">
            <a:spAutoFit/>
          </a:bodyPr>
          <a:lstStyle>
            <a:lvl1pPr algn="ctr" defTabSz="1477809">
              <a:lnSpc>
                <a:spcPct val="100000"/>
              </a:lnSpc>
              <a:spcBef>
                <a:spcPts val="0"/>
              </a:spcBef>
              <a:defRPr sz="42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transition xmlns:p14="http://schemas.microsoft.com/office/powerpoint/2010/main" spd="med" advClick="1"/>
  <p:txStyles>
    <p:titleStyle>
      <a:lvl1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6168094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580" strike="noStrike" sz="290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83528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3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147780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1.mov"/><Relationship Id="rId3" Type="http://schemas.microsoft.com/office/2007/relationships/media" Target="../media/media1.mov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2.mov"/><Relationship Id="rId3" Type="http://schemas.microsoft.com/office/2007/relationships/media" Target="../media/media2.mov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3" Type="http://schemas.microsoft.com/office/2007/relationships/media" Target="../media/media1.mp4"/><Relationship Id="rId4" Type="http://schemas.openxmlformats.org/officeDocument/2006/relationships/image" Target="../media/image8.png"/><Relationship Id="rId5" Type="http://schemas.openxmlformats.org/officeDocument/2006/relationships/image" Target="../media/image9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3.mov"/><Relationship Id="rId3" Type="http://schemas.microsoft.com/office/2007/relationships/media" Target="../media/media3.mov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4.mov"/><Relationship Id="rId3" Type="http://schemas.microsoft.com/office/2007/relationships/media" Target="../media/media4.mov"/><Relationship Id="rId4" Type="http://schemas.openxmlformats.org/officeDocument/2006/relationships/image" Target="../media/image13.png"/><Relationship Id="rId5" Type="http://schemas.openxmlformats.org/officeDocument/2006/relationships/image" Target="../media/image14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5.mov"/><Relationship Id="rId3" Type="http://schemas.microsoft.com/office/2007/relationships/media" Target="../media/media5.mov"/><Relationship Id="rId4" Type="http://schemas.openxmlformats.org/officeDocument/2006/relationships/image" Target="../media/image17.png"/><Relationship Id="rId5" Type="http://schemas.openxmlformats.org/officeDocument/2006/relationships/image" Target="../media/image18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3" Type="http://schemas.microsoft.com/office/2007/relationships/media" Target="../media/media2.mp4"/><Relationship Id="rId4" Type="http://schemas.openxmlformats.org/officeDocument/2006/relationships/image" Target="../media/image19.png"/><Relationship Id="rId5" Type="http://schemas.openxmlformats.org/officeDocument/2006/relationships/image" Target="../media/image20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6.mov"/><Relationship Id="rId3" Type="http://schemas.microsoft.com/office/2007/relationships/media" Target="../media/media6.mov"/><Relationship Id="rId4" Type="http://schemas.openxmlformats.org/officeDocument/2006/relationships/image" Target="../media/image21.png"/><Relationship Id="rId5" Type="http://schemas.openxmlformats.org/officeDocument/2006/relationships/image" Target="../media/image22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1.png" descr="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16.png" descr="1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174" name="1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1/16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90.png" descr="9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2/16"/>
          <p:cNvSpPr txBox="1"/>
          <p:nvPr/>
        </p:nvSpPr>
        <p:spPr>
          <a:xfrm>
            <a:off x="22926106" y="33664364"/>
            <a:ext cx="1163030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2/16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Custom AI Detection_1634x1438_落地页短版.mov" descr="Custom AI Detection_1634x1438_落地页短版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2628900" y="11479410"/>
            <a:ext cx="20751800" cy="18262602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3/11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3/11</a:t>
            </a:r>
          </a:p>
        </p:txBody>
      </p:sp>
      <p:pic>
        <p:nvPicPr>
          <p:cNvPr id="181" name="108.png" descr="108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3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3/16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66" fill="hold"/>
                                        <p:tgtEl>
                                          <p:spTgt spid="1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1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0">
                <p:cTn id="11" fill="hold" display="0">
                  <p:stCondLst>
                    <p:cond delay="indefinite"/>
                  </p:stCondLst>
                </p:cTn>
                <p:tgtEl>
                  <p:spTgt spid="179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179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7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自定义报警_3压缩.mov" descr="自定义报警_3压缩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-401838" y="7225903"/>
            <a:ext cx="26813273" cy="268132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109.png" descr="109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4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4/16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1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1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0">
                <p:cTn id="11" fill="hold" display="0">
                  <p:stCondLst>
                    <p:cond delay="indefinite"/>
                  </p:stCondLst>
                </p:cTn>
                <p:tgtEl>
                  <p:spTgt spid="184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184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8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文搜图+_压缩.mp4" descr="文搜图+_压缩.mp4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906190" y="6600228"/>
            <a:ext cx="22197221" cy="26603409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11.png" descr="1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190" name="5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5/16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1" fill="hold" display="0">
                  <p:stCondLst>
                    <p:cond delay="indefinite"/>
                  </p:stCondLst>
                </p:cTn>
                <p:tgtEl>
                  <p:spTgt spid="188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188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8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AI EVENT压缩_1.mov" descr="AI EVENT压缩_1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967706" y="6596060"/>
            <a:ext cx="22189153" cy="2669372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6.png" descr="6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6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6/16</a:t>
            </a:r>
          </a:p>
        </p:txBody>
      </p:sp>
      <p:pic>
        <p:nvPicPr>
          <p:cNvPr id="195" name="111浮标.png" descr="111浮标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658242" y="7505034"/>
            <a:ext cx="20807957" cy="218835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1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1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0">
                <p:cTn id="11" fill="hold" display="0">
                  <p:stCondLst>
                    <p:cond delay="indefinite"/>
                  </p:stCondLst>
                </p:cTn>
                <p:tgtEl>
                  <p:spTgt spid="192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192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9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总结压缩.mov" descr="总结压缩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-9530358" y="-1867498"/>
            <a:ext cx="39006860" cy="390068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98" name="7.png" descr="7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199" name="7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7/16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1" fill="hold" display="0">
                  <p:stCondLst>
                    <p:cond delay="indefinite"/>
                  </p:stCondLst>
                </p:cTn>
                <p:tgtEl>
                  <p:spTgt spid="197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197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9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18.png" descr="1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02" name="8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8/16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9.png" descr="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05" name="9/16"/>
          <p:cNvSpPr txBox="1"/>
          <p:nvPr/>
        </p:nvSpPr>
        <p:spPr>
          <a:xfrm>
            <a:off x="23053208" y="33664364"/>
            <a:ext cx="1035929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9/16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7f33c0cdb74163ea8f7f031b478aa268.mov" descr="7f33c0cdb74163ea8f7f031b478aa268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2469769" y="13852667"/>
            <a:ext cx="21019261" cy="18703799"/>
          </a:xfrm>
          <a:prstGeom prst="rect">
            <a:avLst/>
          </a:prstGeom>
          <a:ln w="12700">
            <a:miter lim="400000"/>
          </a:ln>
        </p:spPr>
      </p:pic>
      <p:pic>
        <p:nvPicPr>
          <p:cNvPr id="208" name="1@4x.png" descr="1@4x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09" name="10/16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10/16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5" fill="hold"/>
                                        <p:tgtEl>
                                          <p:spTgt spid="2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2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1" fill="hold" display="0">
                  <p:stCondLst>
                    <p:cond delay="indefinite"/>
                  </p:stCondLst>
                </p:cTn>
                <p:tgtEl>
                  <p:spTgt spid="207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207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20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06-热力图-压缩.mp4" descr="06-热力图-压缩.mp4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929282" y="11156157"/>
            <a:ext cx="24303436" cy="24303437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2@4x.png" descr="2@4x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11/16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11/16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2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2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1" fill="hold" display="0">
                  <p:stCondLst>
                    <p:cond delay="indefinite"/>
                  </p:stCondLst>
                </p:cTn>
                <p:tgtEl>
                  <p:spTgt spid="211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211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21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ea649e21f106d71b689e23e615d80f71_副本.mov" descr="ea649e21f106d71b689e23e615d80f71_副本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2396324" y="13990676"/>
            <a:ext cx="21047750" cy="18729149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3@4x.png" descr="3@4x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17" name="12/16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12/16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0" fill="hold"/>
                                        <p:tgtEl>
                                          <p:spTgt spid="2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2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1" fill="hold" display="0">
                  <p:stCondLst>
                    <p:cond delay="indefinite"/>
                  </p:stCondLst>
                </p:cTn>
                <p:tgtEl>
                  <p:spTgt spid="215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215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21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11/11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11/11</a:t>
            </a:r>
          </a:p>
        </p:txBody>
      </p:sp>
      <p:pic>
        <p:nvPicPr>
          <p:cNvPr id="220" name="1.png" descr="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21" name="13/16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13/16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11/11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11/11</a:t>
            </a:r>
          </a:p>
        </p:txBody>
      </p:sp>
      <p:pic>
        <p:nvPicPr>
          <p:cNvPr id="224" name="2.png" descr="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14/16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14/16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11/11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11/11</a:t>
            </a:r>
          </a:p>
        </p:txBody>
      </p:sp>
      <p:pic>
        <p:nvPicPr>
          <p:cNvPr id="228" name="3.png" descr="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29" name="15/16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15/16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11/11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11/11</a:t>
            </a:r>
          </a:p>
        </p:txBody>
      </p:sp>
      <p:pic>
        <p:nvPicPr>
          <p:cNvPr id="232" name="4.png" descr="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16/16"/>
          <p:cNvSpPr txBox="1"/>
          <p:nvPr/>
        </p:nvSpPr>
        <p:spPr>
          <a:xfrm>
            <a:off x="22799005" y="33664364"/>
            <a:ext cx="1290132" cy="641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4184" tIns="54184" rIns="54184" bIns="54184" anchor="ctr">
            <a:spAutoFit/>
          </a:bodyPr>
          <a:lstStyle>
            <a:lvl1pPr algn="r">
              <a:defRPr sz="3600">
                <a:solidFill>
                  <a:srgbClr val="1E4BCF"/>
                </a:solidFill>
              </a:defRPr>
            </a:lvl1pPr>
          </a:lstStyle>
          <a:p>
            <a:pPr/>
            <a:r>
              <a:t>16/16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13.png" descr="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6009600" cy="34696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4184" tIns="54184" rIns="54184" bIns="54184" numCol="1" spcCol="38100" rtlCol="0" anchor="ctr" upright="0">
        <a:spAutoFit/>
      </a:bodyPr>
      <a:lstStyle>
        <a:defPPr marL="0" marR="0" indent="0" algn="l" defTabSz="6168094" rtl="0" fontAlgn="auto" latinLnBrk="0" hangingPunct="0">
          <a:lnSpc>
            <a:spcPct val="90000"/>
          </a:lnSpc>
          <a:spcBef>
            <a:spcPts val="113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4184" tIns="54184" rIns="54184" bIns="54184" numCol="1" spcCol="38100" rtlCol="0" anchor="ctr" upright="0">
        <a:spAutoFit/>
      </a:bodyPr>
      <a:lstStyle>
        <a:defPPr marL="0" marR="0" indent="0" algn="l" defTabSz="6168094" rtl="0" fontAlgn="auto" latinLnBrk="0" hangingPunct="0">
          <a:lnSpc>
            <a:spcPct val="90000"/>
          </a:lnSpc>
          <a:spcBef>
            <a:spcPts val="113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4184" tIns="54184" rIns="54184" bIns="54184" numCol="1" spcCol="38100" rtlCol="0" anchor="ctr" upright="0">
        <a:spAutoFit/>
      </a:bodyPr>
      <a:lstStyle>
        <a:defPPr marL="0" marR="0" indent="0" algn="l" defTabSz="6168094" rtl="0" fontAlgn="auto" latinLnBrk="0" hangingPunct="0">
          <a:lnSpc>
            <a:spcPct val="90000"/>
          </a:lnSpc>
          <a:spcBef>
            <a:spcPts val="113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4184" tIns="54184" rIns="54184" bIns="54184" numCol="1" spcCol="38100" rtlCol="0" anchor="ctr" upright="0">
        <a:spAutoFit/>
      </a:bodyPr>
      <a:lstStyle>
        <a:defPPr marL="0" marR="0" indent="0" algn="l" defTabSz="6168094" rtl="0" fontAlgn="auto" latinLnBrk="0" hangingPunct="0">
          <a:lnSpc>
            <a:spcPct val="90000"/>
          </a:lnSpc>
          <a:spcBef>
            <a:spcPts val="113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